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6B778-C7A4-41DA-A2EE-79A588176B74}" v="107" dt="2024-03-11T16:54:02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 Kling" userId="7607ac4c-0cf8-4cb7-ac94-258066239775" providerId="ADAL" clId="{8856B778-C7A4-41DA-A2EE-79A588176B74}"/>
    <pc:docChg chg="undo custSel addSld modSld modMainMaster">
      <pc:chgData name="Eli Kling" userId="7607ac4c-0cf8-4cb7-ac94-258066239775" providerId="ADAL" clId="{8856B778-C7A4-41DA-A2EE-79A588176B74}" dt="2024-03-11T16:54:30.459" v="1857" actId="13822"/>
      <pc:docMkLst>
        <pc:docMk/>
      </pc:docMkLst>
      <pc:sldChg chg="addSp modSp new mod modAnim">
        <pc:chgData name="Eli Kling" userId="7607ac4c-0cf8-4cb7-ac94-258066239775" providerId="ADAL" clId="{8856B778-C7A4-41DA-A2EE-79A588176B74}" dt="2024-03-11T16:54:30.459" v="1857" actId="13822"/>
        <pc:sldMkLst>
          <pc:docMk/>
          <pc:sldMk cId="341063743" sldId="256"/>
        </pc:sldMkLst>
        <pc:spChg chg="mod">
          <ac:chgData name="Eli Kling" userId="7607ac4c-0cf8-4cb7-ac94-258066239775" providerId="ADAL" clId="{8856B778-C7A4-41DA-A2EE-79A588176B74}" dt="2024-03-10T20:45:36.051" v="84" actId="313"/>
          <ac:spMkLst>
            <pc:docMk/>
            <pc:sldMk cId="341063743" sldId="256"/>
            <ac:spMk id="2" creationId="{C4E9F83C-D8C9-1905-DE43-77C1CD0E68CC}"/>
          </ac:spMkLst>
        </pc:spChg>
        <pc:spChg chg="mod">
          <ac:chgData name="Eli Kling" userId="7607ac4c-0cf8-4cb7-ac94-258066239775" providerId="ADAL" clId="{8856B778-C7A4-41DA-A2EE-79A588176B74}" dt="2024-03-11T16:51:55.248" v="1832" actId="14100"/>
          <ac:spMkLst>
            <pc:docMk/>
            <pc:sldMk cId="341063743" sldId="256"/>
            <ac:spMk id="3" creationId="{6DF5302D-0080-ECCC-2971-A12DD23C2FBF}"/>
          </ac:spMkLst>
        </pc:spChg>
        <pc:spChg chg="add mod">
          <ac:chgData name="Eli Kling" userId="7607ac4c-0cf8-4cb7-ac94-258066239775" providerId="ADAL" clId="{8856B778-C7A4-41DA-A2EE-79A588176B74}" dt="2024-03-11T16:52:37.732" v="1835" actId="13822"/>
          <ac:spMkLst>
            <pc:docMk/>
            <pc:sldMk cId="341063743" sldId="256"/>
            <ac:spMk id="4" creationId="{62678E0B-0062-1804-6F3B-CACBFB5C7D6C}"/>
          </ac:spMkLst>
        </pc:spChg>
        <pc:spChg chg="add">
          <ac:chgData name="Eli Kling" userId="7607ac4c-0cf8-4cb7-ac94-258066239775" providerId="ADAL" clId="{8856B778-C7A4-41DA-A2EE-79A588176B74}" dt="2024-03-10T20:49:12.492" v="246"/>
          <ac:spMkLst>
            <pc:docMk/>
            <pc:sldMk cId="341063743" sldId="256"/>
            <ac:spMk id="4" creationId="{BCA937F6-FC08-3634-C8F0-1065C83A5198}"/>
          </ac:spMkLst>
        </pc:spChg>
        <pc:spChg chg="add mod">
          <ac:chgData name="Eli Kling" userId="7607ac4c-0cf8-4cb7-ac94-258066239775" providerId="ADAL" clId="{8856B778-C7A4-41DA-A2EE-79A588176B74}" dt="2024-03-11T16:52:17.919" v="1833" actId="14100"/>
          <ac:spMkLst>
            <pc:docMk/>
            <pc:sldMk cId="341063743" sldId="256"/>
            <ac:spMk id="5" creationId="{F9FB73CB-82D5-4567-0A53-917732768A53}"/>
          </ac:spMkLst>
        </pc:spChg>
        <pc:spChg chg="add mod">
          <ac:chgData name="Eli Kling" userId="7607ac4c-0cf8-4cb7-ac94-258066239775" providerId="ADAL" clId="{8856B778-C7A4-41DA-A2EE-79A588176B74}" dt="2024-03-11T16:54:14.921" v="1855" actId="13822"/>
          <ac:spMkLst>
            <pc:docMk/>
            <pc:sldMk cId="341063743" sldId="256"/>
            <ac:spMk id="6" creationId="{E3CDD621-6E09-96DD-06ED-3DABBAB1196F}"/>
          </ac:spMkLst>
        </pc:spChg>
        <pc:spChg chg="add mod">
          <ac:chgData name="Eli Kling" userId="7607ac4c-0cf8-4cb7-ac94-258066239775" providerId="ADAL" clId="{8856B778-C7A4-41DA-A2EE-79A588176B74}" dt="2024-03-11T16:54:20.010" v="1856" actId="13822"/>
          <ac:spMkLst>
            <pc:docMk/>
            <pc:sldMk cId="341063743" sldId="256"/>
            <ac:spMk id="7" creationId="{2E444669-9366-F482-4BDE-BECB06928A42}"/>
          </ac:spMkLst>
        </pc:spChg>
        <pc:spChg chg="add mod">
          <ac:chgData name="Eli Kling" userId="7607ac4c-0cf8-4cb7-ac94-258066239775" providerId="ADAL" clId="{8856B778-C7A4-41DA-A2EE-79A588176B74}" dt="2024-03-11T16:53:05.654" v="1841" actId="1076"/>
          <ac:spMkLst>
            <pc:docMk/>
            <pc:sldMk cId="341063743" sldId="256"/>
            <ac:spMk id="8" creationId="{070BF134-3F21-953D-822E-E8A1AA00E109}"/>
          </ac:spMkLst>
        </pc:spChg>
        <pc:spChg chg="add mod">
          <ac:chgData name="Eli Kling" userId="7607ac4c-0cf8-4cb7-ac94-258066239775" providerId="ADAL" clId="{8856B778-C7A4-41DA-A2EE-79A588176B74}" dt="2024-03-11T16:54:06.114" v="1854" actId="1076"/>
          <ac:spMkLst>
            <pc:docMk/>
            <pc:sldMk cId="341063743" sldId="256"/>
            <ac:spMk id="20" creationId="{26EDB169-F6E5-C5AB-7C0B-83C819A5C583}"/>
          </ac:spMkLst>
        </pc:spChg>
        <pc:spChg chg="add mod">
          <ac:chgData name="Eli Kling" userId="7607ac4c-0cf8-4cb7-ac94-258066239775" providerId="ADAL" clId="{8856B778-C7A4-41DA-A2EE-79A588176B74}" dt="2024-03-11T16:54:30.459" v="1857" actId="13822"/>
          <ac:spMkLst>
            <pc:docMk/>
            <pc:sldMk cId="341063743" sldId="256"/>
            <ac:spMk id="21" creationId="{08763795-BABA-41FA-E118-F66808177CA9}"/>
          </ac:spMkLst>
        </pc:spChg>
        <pc:spChg chg="add mod">
          <ac:chgData name="Eli Kling" userId="7607ac4c-0cf8-4cb7-ac94-258066239775" providerId="ADAL" clId="{8856B778-C7A4-41DA-A2EE-79A588176B74}" dt="2024-03-11T16:54:30.459" v="1857" actId="13822"/>
          <ac:spMkLst>
            <pc:docMk/>
            <pc:sldMk cId="341063743" sldId="256"/>
            <ac:spMk id="22" creationId="{1341A399-3E09-B88C-94CD-900852A9085C}"/>
          </ac:spMkLst>
        </pc:spChg>
        <pc:spChg chg="add mod">
          <ac:chgData name="Eli Kling" userId="7607ac4c-0cf8-4cb7-ac94-258066239775" providerId="ADAL" clId="{8856B778-C7A4-41DA-A2EE-79A588176B74}" dt="2024-03-11T16:54:06.114" v="1854" actId="1076"/>
          <ac:spMkLst>
            <pc:docMk/>
            <pc:sldMk cId="341063743" sldId="256"/>
            <ac:spMk id="23" creationId="{A521C052-86A8-4A18-5165-088F1C5DA0F7}"/>
          </ac:spMkLst>
        </pc:spChg>
        <pc:cxnChg chg="add mod">
          <ac:chgData name="Eli Kling" userId="7607ac4c-0cf8-4cb7-ac94-258066239775" providerId="ADAL" clId="{8856B778-C7A4-41DA-A2EE-79A588176B74}" dt="2024-03-11T16:53:32.151" v="1843" actId="13822"/>
          <ac:cxnSpMkLst>
            <pc:docMk/>
            <pc:sldMk cId="341063743" sldId="256"/>
            <ac:cxnSpMk id="10" creationId="{0F900F73-B2F1-FFBF-98B8-6A67B0B28904}"/>
          </ac:cxnSpMkLst>
        </pc:cxnChg>
        <pc:cxnChg chg="add mod">
          <ac:chgData name="Eli Kling" userId="7607ac4c-0cf8-4cb7-ac94-258066239775" providerId="ADAL" clId="{8856B778-C7A4-41DA-A2EE-79A588176B74}" dt="2024-03-11T16:53:40.390" v="1846" actId="14100"/>
          <ac:cxnSpMkLst>
            <pc:docMk/>
            <pc:sldMk cId="341063743" sldId="256"/>
            <ac:cxnSpMk id="11" creationId="{3D6B5208-C2D3-47FC-1B24-63E2E57A5D4B}"/>
          </ac:cxnSpMkLst>
        </pc:cxnChg>
        <pc:cxnChg chg="add mod">
          <ac:chgData name="Eli Kling" userId="7607ac4c-0cf8-4cb7-ac94-258066239775" providerId="ADAL" clId="{8856B778-C7A4-41DA-A2EE-79A588176B74}" dt="2024-03-11T16:53:46.268" v="1849" actId="14100"/>
          <ac:cxnSpMkLst>
            <pc:docMk/>
            <pc:sldMk cId="341063743" sldId="256"/>
            <ac:cxnSpMk id="14" creationId="{EA4462DE-5180-81CD-0667-38852F87A30D}"/>
          </ac:cxnSpMkLst>
        </pc:cxnChg>
        <pc:cxnChg chg="add mod">
          <ac:chgData name="Eli Kling" userId="7607ac4c-0cf8-4cb7-ac94-258066239775" providerId="ADAL" clId="{8856B778-C7A4-41DA-A2EE-79A588176B74}" dt="2024-03-11T16:53:56.307" v="1852" actId="14100"/>
          <ac:cxnSpMkLst>
            <pc:docMk/>
            <pc:sldMk cId="341063743" sldId="256"/>
            <ac:cxnSpMk id="17" creationId="{85362696-C240-A15E-122B-AAF9784EA56A}"/>
          </ac:cxnSpMkLst>
        </pc:cxnChg>
        <pc:cxnChg chg="add mod">
          <ac:chgData name="Eli Kling" userId="7607ac4c-0cf8-4cb7-ac94-258066239775" providerId="ADAL" clId="{8856B778-C7A4-41DA-A2EE-79A588176B74}" dt="2024-03-11T16:54:06.114" v="1854" actId="1076"/>
          <ac:cxnSpMkLst>
            <pc:docMk/>
            <pc:sldMk cId="341063743" sldId="256"/>
            <ac:cxnSpMk id="24" creationId="{CA9FC783-F674-DC18-E932-E9BB18FE7994}"/>
          </ac:cxnSpMkLst>
        </pc:cxnChg>
        <pc:cxnChg chg="add mod">
          <ac:chgData name="Eli Kling" userId="7607ac4c-0cf8-4cb7-ac94-258066239775" providerId="ADAL" clId="{8856B778-C7A4-41DA-A2EE-79A588176B74}" dt="2024-03-11T16:54:06.114" v="1854" actId="1076"/>
          <ac:cxnSpMkLst>
            <pc:docMk/>
            <pc:sldMk cId="341063743" sldId="256"/>
            <ac:cxnSpMk id="25" creationId="{52F35F10-FCC0-680E-4564-400435A252ED}"/>
          </ac:cxnSpMkLst>
        </pc:cxnChg>
        <pc:cxnChg chg="add mod">
          <ac:chgData name="Eli Kling" userId="7607ac4c-0cf8-4cb7-ac94-258066239775" providerId="ADAL" clId="{8856B778-C7A4-41DA-A2EE-79A588176B74}" dt="2024-03-11T16:54:06.114" v="1854" actId="1076"/>
          <ac:cxnSpMkLst>
            <pc:docMk/>
            <pc:sldMk cId="341063743" sldId="256"/>
            <ac:cxnSpMk id="26" creationId="{4BAAD09C-AD70-44FD-ECFD-020886FAB11F}"/>
          </ac:cxnSpMkLst>
        </pc:cxnChg>
        <pc:cxnChg chg="add mod">
          <ac:chgData name="Eli Kling" userId="7607ac4c-0cf8-4cb7-ac94-258066239775" providerId="ADAL" clId="{8856B778-C7A4-41DA-A2EE-79A588176B74}" dt="2024-03-11T16:54:06.114" v="1854" actId="1076"/>
          <ac:cxnSpMkLst>
            <pc:docMk/>
            <pc:sldMk cId="341063743" sldId="256"/>
            <ac:cxnSpMk id="27" creationId="{2F675BBA-60E7-CFFC-A935-2F8691725FF9}"/>
          </ac:cxnSpMkLst>
        </pc:cxnChg>
      </pc:sldChg>
      <pc:sldChg chg="addSp modSp new mod modAnim">
        <pc:chgData name="Eli Kling" userId="7607ac4c-0cf8-4cb7-ac94-258066239775" providerId="ADAL" clId="{8856B778-C7A4-41DA-A2EE-79A588176B74}" dt="2024-03-11T16:51:15.119" v="1827" actId="20577"/>
        <pc:sldMkLst>
          <pc:docMk/>
          <pc:sldMk cId="620809726" sldId="257"/>
        </pc:sldMkLst>
        <pc:spChg chg="add mod">
          <ac:chgData name="Eli Kling" userId="7607ac4c-0cf8-4cb7-ac94-258066239775" providerId="ADAL" clId="{8856B778-C7A4-41DA-A2EE-79A588176B74}" dt="2024-03-11T16:51:15.119" v="1827" actId="20577"/>
          <ac:spMkLst>
            <pc:docMk/>
            <pc:sldMk cId="620809726" sldId="257"/>
            <ac:spMk id="3" creationId="{D4923D4F-0DDD-5A76-711D-726231935532}"/>
          </ac:spMkLst>
        </pc:spChg>
        <pc:picChg chg="add mod">
          <ac:chgData name="Eli Kling" userId="7607ac4c-0cf8-4cb7-ac94-258066239775" providerId="ADAL" clId="{8856B778-C7A4-41DA-A2EE-79A588176B74}" dt="2024-03-10T20:43:10.864" v="3"/>
          <ac:picMkLst>
            <pc:docMk/>
            <pc:sldMk cId="620809726" sldId="257"/>
            <ac:picMk id="2" creationId="{5C57267F-4130-0687-B5D5-16624D926E2A}"/>
          </ac:picMkLst>
        </pc:picChg>
      </pc:sldChg>
      <pc:sldChg chg="addSp modSp new mod modAnim">
        <pc:chgData name="Eli Kling" userId="7607ac4c-0cf8-4cb7-ac94-258066239775" providerId="ADAL" clId="{8856B778-C7A4-41DA-A2EE-79A588176B74}" dt="2024-03-10T21:38:21.619" v="1571"/>
        <pc:sldMkLst>
          <pc:docMk/>
          <pc:sldMk cId="2800960400" sldId="258"/>
        </pc:sldMkLst>
        <pc:spChg chg="add">
          <ac:chgData name="Eli Kling" userId="7607ac4c-0cf8-4cb7-ac94-258066239775" providerId="ADAL" clId="{8856B778-C7A4-41DA-A2EE-79A588176B74}" dt="2024-03-10T21:03:44.439" v="800"/>
          <ac:spMkLst>
            <pc:docMk/>
            <pc:sldMk cId="2800960400" sldId="258"/>
            <ac:spMk id="2" creationId="{3EB84AFC-479F-FA53-F27C-6078CB00F588}"/>
          </ac:spMkLst>
        </pc:spChg>
        <pc:spChg chg="add mod">
          <ac:chgData name="Eli Kling" userId="7607ac4c-0cf8-4cb7-ac94-258066239775" providerId="ADAL" clId="{8856B778-C7A4-41DA-A2EE-79A588176B74}" dt="2024-03-10T21:22:21.349" v="1046" actId="1076"/>
          <ac:spMkLst>
            <pc:docMk/>
            <pc:sldMk cId="2800960400" sldId="258"/>
            <ac:spMk id="4" creationId="{43AD8E08-B149-1763-7C1D-C1788A28E94C}"/>
          </ac:spMkLst>
        </pc:spChg>
        <pc:spChg chg="add mod">
          <ac:chgData name="Eli Kling" userId="7607ac4c-0cf8-4cb7-ac94-258066239775" providerId="ADAL" clId="{8856B778-C7A4-41DA-A2EE-79A588176B74}" dt="2024-03-10T21:22:35.807" v="1047" actId="1076"/>
          <ac:spMkLst>
            <pc:docMk/>
            <pc:sldMk cId="2800960400" sldId="258"/>
            <ac:spMk id="6" creationId="{4892EBF8-5C0C-0216-BA48-1F232E1DCF69}"/>
          </ac:spMkLst>
        </pc:spChg>
        <pc:spChg chg="add mod">
          <ac:chgData name="Eli Kling" userId="7607ac4c-0cf8-4cb7-ac94-258066239775" providerId="ADAL" clId="{8856B778-C7A4-41DA-A2EE-79A588176B74}" dt="2024-03-10T21:22:21.349" v="1046" actId="1076"/>
          <ac:spMkLst>
            <pc:docMk/>
            <pc:sldMk cId="2800960400" sldId="258"/>
            <ac:spMk id="8" creationId="{BBF10911-9B38-5AC4-0C05-4EDD5CE376C5}"/>
          </ac:spMkLst>
        </pc:spChg>
        <pc:picChg chg="add mod">
          <ac:chgData name="Eli Kling" userId="7607ac4c-0cf8-4cb7-ac94-258066239775" providerId="ADAL" clId="{8856B778-C7A4-41DA-A2EE-79A588176B74}" dt="2024-03-10T21:22:21.349" v="1046" actId="1076"/>
          <ac:picMkLst>
            <pc:docMk/>
            <pc:sldMk cId="2800960400" sldId="258"/>
            <ac:picMk id="3" creationId="{0392E0F6-2E56-67B1-5283-24B46BCB64B0}"/>
          </ac:picMkLst>
        </pc:picChg>
        <pc:picChg chg="add mod">
          <ac:chgData name="Eli Kling" userId="7607ac4c-0cf8-4cb7-ac94-258066239775" providerId="ADAL" clId="{8856B778-C7A4-41DA-A2EE-79A588176B74}" dt="2024-03-10T21:22:35.807" v="1047" actId="1076"/>
          <ac:picMkLst>
            <pc:docMk/>
            <pc:sldMk cId="2800960400" sldId="258"/>
            <ac:picMk id="5" creationId="{17BF5926-0250-C191-5D1B-48D937B9421C}"/>
          </ac:picMkLst>
        </pc:picChg>
        <pc:picChg chg="add mod">
          <ac:chgData name="Eli Kling" userId="7607ac4c-0cf8-4cb7-ac94-258066239775" providerId="ADAL" clId="{8856B778-C7A4-41DA-A2EE-79A588176B74}" dt="2024-03-10T21:22:21.349" v="1046" actId="1076"/>
          <ac:picMkLst>
            <pc:docMk/>
            <pc:sldMk cId="2800960400" sldId="258"/>
            <ac:picMk id="7" creationId="{99950E0A-B264-432D-D3C9-6F6E70DFF5B6}"/>
          </ac:picMkLst>
        </pc:picChg>
      </pc:sldChg>
      <pc:sldChg chg="addSp modSp new mod modAnim">
        <pc:chgData name="Eli Kling" userId="7607ac4c-0cf8-4cb7-ac94-258066239775" providerId="ADAL" clId="{8856B778-C7A4-41DA-A2EE-79A588176B74}" dt="2024-03-11T09:34:08.073" v="1826" actId="313"/>
        <pc:sldMkLst>
          <pc:docMk/>
          <pc:sldMk cId="1662375255" sldId="259"/>
        </pc:sldMkLst>
        <pc:spChg chg="mod">
          <ac:chgData name="Eli Kling" userId="7607ac4c-0cf8-4cb7-ac94-258066239775" providerId="ADAL" clId="{8856B778-C7A4-41DA-A2EE-79A588176B74}" dt="2024-03-10T21:32:58.510" v="1079" actId="20577"/>
          <ac:spMkLst>
            <pc:docMk/>
            <pc:sldMk cId="1662375255" sldId="259"/>
            <ac:spMk id="2" creationId="{5D208325-CEC1-FC68-E745-0892895807E6}"/>
          </ac:spMkLst>
        </pc:spChg>
        <pc:spChg chg="add mod">
          <ac:chgData name="Eli Kling" userId="7607ac4c-0cf8-4cb7-ac94-258066239775" providerId="ADAL" clId="{8856B778-C7A4-41DA-A2EE-79A588176B74}" dt="2024-03-11T09:34:08.073" v="1826" actId="313"/>
          <ac:spMkLst>
            <pc:docMk/>
            <pc:sldMk cId="1662375255" sldId="259"/>
            <ac:spMk id="3" creationId="{AF0CC097-8FF4-5638-C16A-7C3808A10115}"/>
          </ac:spMkLst>
        </pc:spChg>
      </pc:sldChg>
      <pc:sldChg chg="addSp modSp new mod">
        <pc:chgData name="Eli Kling" userId="7607ac4c-0cf8-4cb7-ac94-258066239775" providerId="ADAL" clId="{8856B778-C7A4-41DA-A2EE-79A588176B74}" dt="2024-03-10T21:53:32.583" v="1663" actId="1076"/>
        <pc:sldMkLst>
          <pc:docMk/>
          <pc:sldMk cId="2118563610" sldId="260"/>
        </pc:sldMkLst>
        <pc:spChg chg="add mod">
          <ac:chgData name="Eli Kling" userId="7607ac4c-0cf8-4cb7-ac94-258066239775" providerId="ADAL" clId="{8856B778-C7A4-41DA-A2EE-79A588176B74}" dt="2024-03-10T21:53:17.280" v="1662" actId="1076"/>
          <ac:spMkLst>
            <pc:docMk/>
            <pc:sldMk cId="2118563610" sldId="260"/>
            <ac:spMk id="3" creationId="{A182229A-8759-7E6B-5AC1-DCC770D98288}"/>
          </ac:spMkLst>
        </pc:spChg>
        <pc:picChg chg="add mod">
          <ac:chgData name="Eli Kling" userId="7607ac4c-0cf8-4cb7-ac94-258066239775" providerId="ADAL" clId="{8856B778-C7A4-41DA-A2EE-79A588176B74}" dt="2024-03-10T21:53:32.583" v="1663" actId="1076"/>
          <ac:picMkLst>
            <pc:docMk/>
            <pc:sldMk cId="2118563610" sldId="260"/>
            <ac:picMk id="2" creationId="{2217D957-1434-9852-B968-C1F8D5D007CC}"/>
          </ac:picMkLst>
        </pc:picChg>
      </pc:sldChg>
      <pc:sldChg chg="addSp modSp new mod">
        <pc:chgData name="Eli Kling" userId="7607ac4c-0cf8-4cb7-ac94-258066239775" providerId="ADAL" clId="{8856B778-C7A4-41DA-A2EE-79A588176B74}" dt="2024-03-10T22:14:18.662" v="1752" actId="14100"/>
        <pc:sldMkLst>
          <pc:docMk/>
          <pc:sldMk cId="3847905524" sldId="261"/>
        </pc:sldMkLst>
        <pc:spChg chg="add mod">
          <ac:chgData name="Eli Kling" userId="7607ac4c-0cf8-4cb7-ac94-258066239775" providerId="ADAL" clId="{8856B778-C7A4-41DA-A2EE-79A588176B74}" dt="2024-03-10T22:11:23.438" v="1690" actId="20577"/>
          <ac:spMkLst>
            <pc:docMk/>
            <pc:sldMk cId="3847905524" sldId="261"/>
            <ac:spMk id="3" creationId="{0FF41DAD-09C8-1660-A1F4-B78D475CF796}"/>
          </ac:spMkLst>
        </pc:spChg>
        <pc:spChg chg="add mod">
          <ac:chgData name="Eli Kling" userId="7607ac4c-0cf8-4cb7-ac94-258066239775" providerId="ADAL" clId="{8856B778-C7A4-41DA-A2EE-79A588176B74}" dt="2024-03-10T22:14:18.662" v="1752" actId="14100"/>
          <ac:spMkLst>
            <pc:docMk/>
            <pc:sldMk cId="3847905524" sldId="261"/>
            <ac:spMk id="5" creationId="{E00B7209-C48C-49E5-39EF-2899925BBB56}"/>
          </ac:spMkLst>
        </pc:spChg>
      </pc:sldChg>
      <pc:sldMasterChg chg="setBg">
        <pc:chgData name="Eli Kling" userId="7607ac4c-0cf8-4cb7-ac94-258066239775" providerId="ADAL" clId="{8856B778-C7A4-41DA-A2EE-79A588176B74}" dt="2024-03-10T20:42:37.980" v="1"/>
        <pc:sldMasterMkLst>
          <pc:docMk/>
          <pc:sldMasterMk cId="746873459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5F6A-F580-1282-6AC1-ED1027E3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58EDF-38DA-400B-0938-91B353B6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EB3A1-0C99-27A7-AF2B-6C7E3672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82EA-A7FB-0D0B-739C-A6408CD1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9CC2-A2E2-1F29-3468-818070C9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81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A4E4-68D4-D04C-83FA-6BE4403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EEC45-3D41-CF43-A3F3-2F0A2B07C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1541C-77CB-57F6-2F88-B3AAE1D0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8D77-DDAB-6195-4CA4-50433F14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4A38F-B9CC-9F54-326A-B7CC8BBB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7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9263DE-B6F6-F489-B3FF-214F8AFF8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E4834-E7BE-3C6A-07F2-A9FBE0DB4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59B7-EDF5-EB82-4014-910BF9A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CC98B-DAB5-0C25-8606-34F1BC76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CCE04-791C-3778-5DFB-E2A2F0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98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61AD-8ECD-E79C-E9A4-5851B945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1E27-1303-C454-B441-C23EA5B6F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55FF4-319E-AA6D-5003-C3F99C99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A93E-7CA6-D3F5-2B1F-234A685D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7CBB-930E-E725-62A0-848A65A4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39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BB14-2828-2403-5402-443593AC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4B8B-8F8D-4987-BC14-BD9694CFE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F8095-88E8-259E-C6DE-ECED46F7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E195B-FF33-4159-8683-EFAB879E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1037D-5FD3-195A-AC00-4BA6489A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6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704A-FCE4-5AD5-32F0-658E9254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B5DB-43C9-D758-74D9-BF6C7D18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4D752-8EE8-90E5-DA41-F7991BFDE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A5CEA-57E9-0E59-8067-FB1284A2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2AD40-1C44-9169-CB75-34847425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7F299-693E-DB10-126E-893DE2BD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6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5E08-C7B7-A692-43EA-4E135EC1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ED046-2CC8-1874-E53B-51E88F8E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AAAC4-8124-265B-6846-2B30B3648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D4B61-E53A-D6C9-2E03-8C3C03625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C3FCB-5DB0-B35B-7A62-90A85B3C5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1D8E5-A649-D1BF-1356-A5E81CBD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9F2F3-A2AE-952B-66F3-8FFC7AB7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31472-DC86-0C5C-33F1-73210E2A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3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60F0-B0BC-CE4C-23A7-856C79A7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89D90-3B87-441C-6D54-3ABCEBFC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84FED-52C7-5C4B-0FCD-D60BCB01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107E1-F56B-F4D8-F3B3-37FFECA1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441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B1150-760D-1BFF-C8BE-07357587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035E3-5D1E-FE15-247B-3CC67260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2E1F-569F-067E-80E8-27BE1190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0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8C28-8598-A138-763F-3F61D2DC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4AA-5CE4-BADD-6312-61285A01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309FF-0CB6-A904-BC91-E2A3E80B2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41DC-AB3A-D1DD-EDCA-022DC996D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5F7ED-38DE-BF1A-9176-7109F1D0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5A540-C75B-4481-B63D-1F633C4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94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4248-F5AA-7999-07A0-D2CE02BF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CD6D4-6543-9376-88D1-0A057F759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91D5A-4119-271C-F1E2-399DA047F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C24F5-8640-66B1-76BF-8965091CE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11CFD-51F9-CD85-FF89-CAD33B0D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2DE4-C2B6-D4E3-9D53-D85545F7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3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02146-127F-7107-5F7A-6F3CAD25A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CBE77-187B-59B5-2037-7043DA55F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AA39-A884-EEC9-CDC3-2062E03B0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9E4E4-4930-43E9-A6CB-24C6B4CAA037}" type="datetimeFigureOut">
              <a:rPr lang="en-GB" smtClean="0"/>
              <a:t>11/03/2024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3D0B-53E6-636F-C1AA-AB659A6E9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4DC24-3BEE-30FC-EF5E-C2362F623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AC96F-D769-466E-8B12-624D907C19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873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0506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lack background, circle of fractal acer leaves, steampunk, clear centre, autumn colours">
            <a:extLst>
              <a:ext uri="{FF2B5EF4-FFF2-40B4-BE49-F238E27FC236}">
                <a16:creationId xmlns:a16="http://schemas.microsoft.com/office/drawing/2014/main" id="{5C57267F-4130-0687-B5D5-16624D926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13536" r="10080" b="11809"/>
          <a:stretch/>
        </p:blipFill>
        <p:spPr bwMode="auto">
          <a:xfrm>
            <a:off x="2266603" y="121920"/>
            <a:ext cx="6873240" cy="6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23D4F-0DDD-5A76-711D-726231935532}"/>
              </a:ext>
            </a:extLst>
          </p:cNvPr>
          <p:cNvSpPr txBox="1"/>
          <p:nvPr/>
        </p:nvSpPr>
        <p:spPr>
          <a:xfrm>
            <a:off x="4533749" y="2719308"/>
            <a:ext cx="25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Parallelisation</a:t>
            </a:r>
          </a:p>
          <a:p>
            <a:pPr algn="ctr"/>
            <a:r>
              <a:rPr lang="en-GB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scenario</a:t>
            </a:r>
          </a:p>
          <a:p>
            <a:pPr algn="ctr"/>
            <a:r>
              <a:rPr lang="en-GB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6208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8325-CEC1-FC68-E745-08928958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I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CC097-8FF4-5638-C16A-7C3808A10115}"/>
              </a:ext>
            </a:extLst>
          </p:cNvPr>
          <p:cNvSpPr txBox="1">
            <a:spLocks/>
          </p:cNvSpPr>
          <p:nvPr/>
        </p:nvSpPr>
        <p:spPr>
          <a:xfrm>
            <a:off x="838200" y="16084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GB" dirty="0"/>
              <a:t> </a:t>
            </a:r>
            <a:r>
              <a:rPr lang="en-GB" dirty="0" err="1"/>
              <a:t>aml</a:t>
            </a:r>
            <a:r>
              <a:rPr lang="en-GB" dirty="0"/>
              <a:t> == azure machine learning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GB" dirty="0"/>
              <a:t> I really </a:t>
            </a:r>
            <a:r>
              <a:rPr lang="en-GB" dirty="0" err="1"/>
              <a:t>really</a:t>
            </a:r>
            <a:r>
              <a:rPr lang="en-GB" dirty="0"/>
              <a:t> </a:t>
            </a:r>
            <a:r>
              <a:rPr lang="en-GB" dirty="0" err="1"/>
              <a:t>really</a:t>
            </a:r>
            <a:r>
              <a:rPr lang="en-GB" dirty="0"/>
              <a:t> prefer to define the components and pipelines using </a:t>
            </a:r>
            <a:r>
              <a:rPr lang="en-GB" dirty="0" err="1"/>
              <a:t>yaml</a:t>
            </a:r>
            <a:r>
              <a:rPr lang="en-GB" dirty="0"/>
              <a:t> and running via the </a:t>
            </a:r>
            <a:r>
              <a:rPr lang="en-GB" dirty="0" err="1"/>
              <a:t>az</a:t>
            </a:r>
            <a:r>
              <a:rPr lang="en-GB" dirty="0"/>
              <a:t> cli.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GB" dirty="0"/>
              <a:t> It looks like parts of what I am showing are still in preview and I belive Microsoft is </a:t>
            </a:r>
            <a:r>
              <a:rPr lang="en-GB" dirty="0" err="1"/>
              <a:t>en</a:t>
            </a:r>
            <a:r>
              <a:rPr lang="en-GB" dirty="0"/>
              <a:t>-route to add and improve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GB"/>
              <a:t> Microsoft </a:t>
            </a:r>
            <a:r>
              <a:rPr lang="en-GB" dirty="0"/>
              <a:t>has really good examples and tutorials some very well hidden</a:t>
            </a:r>
          </a:p>
        </p:txBody>
      </p:sp>
    </p:spTree>
    <p:extLst>
      <p:ext uri="{BB962C8B-B14F-4D97-AF65-F5344CB8AC3E}">
        <p14:creationId xmlns:p14="http://schemas.microsoft.com/office/powerpoint/2010/main" val="16623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F83C-D8C9-1905-DE43-77C1CD0E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beeing parallelised?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302D-0080-ECCC-2971-A12DD23C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07808"/>
            <a:ext cx="8808720" cy="4351338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2"/>
              </a:buBlip>
            </a:pPr>
            <a:r>
              <a:rPr lang="en-GB" dirty="0"/>
              <a:t> Data -&gt; Spark / </a:t>
            </a:r>
            <a:r>
              <a:rPr lang="en-GB" i="1" dirty="0" err="1">
                <a:solidFill>
                  <a:schemeClr val="accent2">
                    <a:lumMod val="75000"/>
                  </a:schemeClr>
                </a:solidFill>
              </a:rPr>
              <a:t>pyspark</a:t>
            </a:r>
            <a:endParaRPr lang="en-GB" i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en-GB" dirty="0"/>
              <a:t> function calls. E.g. apply same function to all elements of a list – python </a:t>
            </a:r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multiprocessing</a:t>
            </a:r>
            <a:r>
              <a:rPr lang="en-GB" dirty="0"/>
              <a:t> (multi-threading)</a:t>
            </a:r>
          </a:p>
          <a:p>
            <a:pPr>
              <a:buBlip>
                <a:blip r:embed="rId2"/>
              </a:buBlip>
            </a:pPr>
            <a:r>
              <a:rPr lang="en-GB" dirty="0"/>
              <a:t> processing independent modules (components) in a pipeline </a:t>
            </a:r>
          </a:p>
          <a:p>
            <a:pPr lvl="1">
              <a:buBlip>
                <a:blip r:embed="rId2"/>
              </a:buBlip>
            </a:pPr>
            <a:r>
              <a:rPr lang="en-GB" dirty="0"/>
              <a:t>Each AML component is a container – independent containers can be run in parallel</a:t>
            </a:r>
          </a:p>
          <a:p>
            <a:pPr lvl="1">
              <a:buBlip>
                <a:blip r:embed="rId2"/>
              </a:buBlip>
            </a:pPr>
            <a:r>
              <a:rPr lang="en-GB" dirty="0"/>
              <a:t> component type Parallel – applies a module to subsets of a data set of files in folders (nodes and cores) </a:t>
            </a:r>
          </a:p>
          <a:p>
            <a:pPr>
              <a:buBlip>
                <a:blip r:embed="rId2"/>
              </a:buBlip>
            </a:pPr>
            <a:r>
              <a:rPr lang="en-GB" dirty="0"/>
              <a:t> Advanced</a:t>
            </a:r>
          </a:p>
          <a:p>
            <a:pPr lvl="1">
              <a:buBlip>
                <a:blip r:embed="rId2"/>
              </a:buBlip>
            </a:pPr>
            <a:r>
              <a:rPr lang="en-GB" dirty="0"/>
              <a:t> Near Real time – heavy duty – Azure Kubernetes Services (ASK)</a:t>
            </a:r>
          </a:p>
          <a:p>
            <a:pPr lvl="1">
              <a:buBlip>
                <a:blip r:embed="rId2"/>
              </a:buBlip>
            </a:pPr>
            <a:r>
              <a:rPr lang="en-GB" dirty="0"/>
              <a:t> Sophisticated – RAI &amp; DASK – advanced used of nodes, cores and </a:t>
            </a:r>
            <a:r>
              <a:rPr lang="en-GB" dirty="0" err="1"/>
              <a:t>threds</a:t>
            </a:r>
            <a:r>
              <a:rPr lang="en-GB" dirty="0"/>
              <a:t> through defining a DAG of processes.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B73CB-82D5-4567-0A53-917732768A53}"/>
              </a:ext>
            </a:extLst>
          </p:cNvPr>
          <p:cNvSpPr/>
          <p:nvPr/>
        </p:nvSpPr>
        <p:spPr>
          <a:xfrm>
            <a:off x="666750" y="2697480"/>
            <a:ext cx="8808720" cy="15973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678E0B-0062-1804-6F3B-CACBFB5C7D6C}"/>
              </a:ext>
            </a:extLst>
          </p:cNvPr>
          <p:cNvSpPr/>
          <p:nvPr/>
        </p:nvSpPr>
        <p:spPr>
          <a:xfrm>
            <a:off x="10789920" y="1120140"/>
            <a:ext cx="563880" cy="3876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CDD621-6E09-96DD-06ED-3DABBAB1196F}"/>
              </a:ext>
            </a:extLst>
          </p:cNvPr>
          <p:cNvSpPr/>
          <p:nvPr/>
        </p:nvSpPr>
        <p:spPr>
          <a:xfrm>
            <a:off x="10378440" y="1796416"/>
            <a:ext cx="563880" cy="3876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444669-9366-F482-4BDE-BECB06928A42}"/>
              </a:ext>
            </a:extLst>
          </p:cNvPr>
          <p:cNvSpPr/>
          <p:nvPr/>
        </p:nvSpPr>
        <p:spPr>
          <a:xfrm>
            <a:off x="11243310" y="1796416"/>
            <a:ext cx="563880" cy="3876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0BF134-3F21-953D-822E-E8A1AA00E109}"/>
              </a:ext>
            </a:extLst>
          </p:cNvPr>
          <p:cNvSpPr/>
          <p:nvPr/>
        </p:nvSpPr>
        <p:spPr>
          <a:xfrm>
            <a:off x="10789920" y="2503646"/>
            <a:ext cx="563880" cy="3876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900F73-B2F1-FFBF-98B8-6A67B0B28904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10660380" y="1507808"/>
            <a:ext cx="411480" cy="288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6B5208-C2D3-47FC-1B24-63E2E57A5D4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1071860" y="1507808"/>
            <a:ext cx="453390" cy="288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4462DE-5180-81CD-0667-38852F87A30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0660380" y="2184084"/>
            <a:ext cx="411480" cy="319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362696-C240-A15E-122B-AAF9784EA5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1071860" y="2184084"/>
            <a:ext cx="453390" cy="319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DB169-F6E5-C5AB-7C0B-83C819A5C583}"/>
              </a:ext>
            </a:extLst>
          </p:cNvPr>
          <p:cNvSpPr/>
          <p:nvPr/>
        </p:nvSpPr>
        <p:spPr>
          <a:xfrm>
            <a:off x="10789920" y="3230879"/>
            <a:ext cx="563880" cy="3876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763795-BABA-41FA-E118-F66808177CA9}"/>
              </a:ext>
            </a:extLst>
          </p:cNvPr>
          <p:cNvSpPr/>
          <p:nvPr/>
        </p:nvSpPr>
        <p:spPr>
          <a:xfrm>
            <a:off x="10378440" y="3907155"/>
            <a:ext cx="563880" cy="3876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41A399-3E09-B88C-94CD-900852A9085C}"/>
              </a:ext>
            </a:extLst>
          </p:cNvPr>
          <p:cNvSpPr/>
          <p:nvPr/>
        </p:nvSpPr>
        <p:spPr>
          <a:xfrm>
            <a:off x="11243310" y="3907155"/>
            <a:ext cx="563880" cy="3876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21C052-86A8-4A18-5165-088F1C5DA0F7}"/>
              </a:ext>
            </a:extLst>
          </p:cNvPr>
          <p:cNvSpPr/>
          <p:nvPr/>
        </p:nvSpPr>
        <p:spPr>
          <a:xfrm>
            <a:off x="10789920" y="4614385"/>
            <a:ext cx="563880" cy="3876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9FC783-F674-DC18-E932-E9BB18FE7994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10660380" y="3618547"/>
            <a:ext cx="411480" cy="288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F35F10-FCC0-680E-4564-400435A252ED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11071860" y="3618547"/>
            <a:ext cx="453390" cy="288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AAD09C-AD70-44FD-ECFD-020886FAB11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10660380" y="4294823"/>
            <a:ext cx="411480" cy="319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675BBA-60E7-CFFC-A935-2F8691725F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1071860" y="4294823"/>
            <a:ext cx="453390" cy="319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2E0F6-2E56-67B1-5283-24B46BCB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8" y="1183640"/>
            <a:ext cx="1178560" cy="1178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D8E08-B149-1763-7C1D-C1788A28E94C}"/>
              </a:ext>
            </a:extLst>
          </p:cNvPr>
          <p:cNvSpPr txBox="1"/>
          <p:nvPr/>
        </p:nvSpPr>
        <p:spPr>
          <a:xfrm>
            <a:off x="1986708" y="1364734"/>
            <a:ext cx="9097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Bird Model: SIR type model of bird population development</a:t>
            </a:r>
          </a:p>
          <a:p>
            <a:r>
              <a:rPr lang="en-US" sz="1200" b="0" i="0" dirty="0" err="1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Hautphenne</a:t>
            </a:r>
            <a:r>
              <a:rPr lang="en-US" sz="1200" b="0" i="0" dirty="0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, S., and Patch, B., (2021). Birth-and-death Processes in Python: The </a:t>
            </a:r>
            <a:r>
              <a:rPr lang="en-US" sz="1200" b="0" i="0" dirty="0" err="1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BirDePy</a:t>
            </a:r>
            <a:r>
              <a:rPr lang="en-US" sz="1200" b="0" i="0" dirty="0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 Package. </a:t>
            </a:r>
            <a:r>
              <a:rPr lang="en-US" sz="1200" b="0" i="0" dirty="0" err="1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arXiv</a:t>
            </a:r>
            <a:r>
              <a:rPr lang="en-US" sz="1200" b="0" i="0" dirty="0">
                <a:solidFill>
                  <a:srgbClr val="808080"/>
                </a:solidFill>
                <a:effectLst/>
                <a:latin typeface="Lato" panose="020F0502020204030203" pitchFamily="34" charset="0"/>
                <a:hlinkClick r:id="rId3"/>
              </a:rPr>
              <a:t> preprint arXiv:2110.05067</a:t>
            </a:r>
            <a:endParaRPr lang="en-GB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F5926-0250-C191-5D1B-48D937B9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27" y="2703844"/>
            <a:ext cx="1178560" cy="1178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2EBF8-5C0C-0216-BA48-1F232E1DCF69}"/>
              </a:ext>
            </a:extLst>
          </p:cNvPr>
          <p:cNvSpPr txBox="1"/>
          <p:nvPr/>
        </p:nvSpPr>
        <p:spPr>
          <a:xfrm>
            <a:off x="1996867" y="2939181"/>
            <a:ext cx="10093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Just run an 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</a:rPr>
              <a:t>aml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 pipeline several times with different scenario setting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50E0A-B264-432D-D3C9-6F6E70DFF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3827" y="4185959"/>
            <a:ext cx="1178561" cy="1178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F10911-9B38-5AC4-0C05-4EDD5CE376C5}"/>
              </a:ext>
            </a:extLst>
          </p:cNvPr>
          <p:cNvSpPr txBox="1"/>
          <p:nvPr/>
        </p:nvSpPr>
        <p:spPr>
          <a:xfrm>
            <a:off x="1961737" y="4513629"/>
            <a:ext cx="5007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Use the </a:t>
            </a: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</a:rPr>
              <a:t>aml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8009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7D957-1434-9852-B968-C1F8D5D0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2229A-8759-7E6B-5AC1-DCC770D98288}"/>
              </a:ext>
            </a:extLst>
          </p:cNvPr>
          <p:cNvSpPr txBox="1"/>
          <p:nvPr/>
        </p:nvSpPr>
        <p:spPr>
          <a:xfrm>
            <a:off x="7244080" y="1843950"/>
            <a:ext cx="406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2">
                    <a:lumMod val="75000"/>
                  </a:schemeClr>
                </a:solidFill>
              </a:rPr>
              <a:t>It looks complicated until someone demonstrates how it is done</a:t>
            </a:r>
          </a:p>
        </p:txBody>
      </p:sp>
    </p:spTree>
    <p:extLst>
      <p:ext uri="{BB962C8B-B14F-4D97-AF65-F5344CB8AC3E}">
        <p14:creationId xmlns:p14="http://schemas.microsoft.com/office/powerpoint/2010/main" val="211856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F41DAD-09C8-1660-A1F4-B78D475CF796}"/>
              </a:ext>
            </a:extLst>
          </p:cNvPr>
          <p:cNvSpPr txBox="1"/>
          <p:nvPr/>
        </p:nvSpPr>
        <p:spPr>
          <a:xfrm>
            <a:off x="2214880" y="1323538"/>
            <a:ext cx="8056880" cy="20313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**First login to the </a:t>
            </a:r>
            <a:r>
              <a:rPr lang="en-US" b="1" dirty="0" err="1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facility**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--identity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account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--subscription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“&lt;your subscription&gt;"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AZURE_ML_CLI_PRIVATE_FEATURES_ENABLED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```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B7209-C48C-49E5-39EF-2899925BBB56}"/>
              </a:ext>
            </a:extLst>
          </p:cNvPr>
          <p:cNvSpPr txBox="1"/>
          <p:nvPr/>
        </p:nvSpPr>
        <p:spPr>
          <a:xfrm>
            <a:off x="2214880" y="4057134"/>
            <a:ext cx="8056880" cy="1754326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**running one job**</a:t>
            </a:r>
          </a:p>
          <a:p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```bash</a:t>
            </a: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# cd to where your 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pipline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yaml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is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--file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one_bird_model_pipeline.yaml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384790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323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Lato</vt:lpstr>
      <vt:lpstr>Office Theme</vt:lpstr>
      <vt:lpstr>PowerPoint Presentation</vt:lpstr>
      <vt:lpstr>Before I begin</vt:lpstr>
      <vt:lpstr>What is beeing parallelised?</vt:lpstr>
      <vt:lpstr>PowerPoint Presentation</vt:lpstr>
      <vt:lpstr>PowerPoint Presentation</vt:lpstr>
      <vt:lpstr>PowerPoint Presentation</vt:lpstr>
    </vt:vector>
  </TitlesOfParts>
  <Company>Avanade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 Kling</dc:creator>
  <cp:lastModifiedBy>Eli Kling</cp:lastModifiedBy>
  <cp:revision>1</cp:revision>
  <dcterms:created xsi:type="dcterms:W3CDTF">2024-03-10T20:41:35Z</dcterms:created>
  <dcterms:modified xsi:type="dcterms:W3CDTF">2024-03-11T16:54:33Z</dcterms:modified>
</cp:coreProperties>
</file>